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49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5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2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13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3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70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2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12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96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07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79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16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13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82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78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23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66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ADB380-9A53-4AA1-8407-99C2F4003280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3B30E-4AF1-4C81-95A3-816F91E88D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444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1.globo.com/tudo-sobre/tribunal-superior-eleitora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fe.org.br/cooperacao-do-isp-com-a-gestao-public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4" y="681682"/>
            <a:ext cx="8664550" cy="2910016"/>
          </a:xfrm>
        </p:spPr>
        <p:txBody>
          <a:bodyPr/>
          <a:lstStyle/>
          <a:p>
            <a:r>
              <a:rPr lang="pt-BR" dirty="0" smtClean="0">
                <a:latin typeface="Ruda" panose="02000000000000000000" pitchFamily="2" charset="0"/>
              </a:rPr>
              <a:t>A importância do primeiro voto</a:t>
            </a:r>
            <a:endParaRPr lang="pt-BR" dirty="0">
              <a:latin typeface="Ruda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3" y="4226011"/>
            <a:ext cx="10476873" cy="210888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Quem é Álvaro Alves?</a:t>
            </a:r>
          </a:p>
          <a:p>
            <a:r>
              <a:rPr lang="pt-BR" dirty="0" smtClean="0"/>
              <a:t>História na juventude</a:t>
            </a:r>
          </a:p>
          <a:p>
            <a:r>
              <a:rPr lang="pt-BR" dirty="0" smtClean="0"/>
              <a:t>Importância do primeiro voto</a:t>
            </a:r>
          </a:p>
          <a:p>
            <a:r>
              <a:rPr lang="pt-BR" dirty="0" smtClean="0"/>
              <a:t>Estatísticas do eleitorado jovem</a:t>
            </a:r>
          </a:p>
          <a:p>
            <a:r>
              <a:rPr lang="pt-BR" dirty="0" smtClean="0"/>
              <a:t>Incentivo a candidaturas jovens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285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494" y="1391832"/>
            <a:ext cx="6586711" cy="1400530"/>
          </a:xfrm>
        </p:spPr>
        <p:txBody>
          <a:bodyPr/>
          <a:lstStyle/>
          <a:p>
            <a:r>
              <a:rPr lang="pt-BR" dirty="0" smtClean="0">
                <a:latin typeface="Ruda" panose="02000000000000000000" pitchFamily="2" charset="0"/>
              </a:rPr>
              <a:t>Álvaro Alves, </a:t>
            </a:r>
            <a:r>
              <a:rPr lang="pt-BR" sz="1800" dirty="0" smtClean="0">
                <a:latin typeface="Ruda" panose="02000000000000000000" pitchFamily="2" charset="0"/>
              </a:rPr>
              <a:t>28 anos</a:t>
            </a:r>
            <a:endParaRPr lang="pt-BR" sz="1800" dirty="0">
              <a:latin typeface="Ruda" panose="02000000000000000000" pitchFamily="2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648" y="-668255"/>
            <a:ext cx="4003903" cy="4003903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55494" y="2247197"/>
            <a:ext cx="689974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Administrador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Pós Graduado em Empreendedorismo e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Secretário Estadual de Juventude do PV-RR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Conselheiro Estadual de Juventude de Roraima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Presidente do Fórum de Juventudes Partidárias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Formado no </a:t>
            </a:r>
            <a:r>
              <a:rPr lang="pt-BR" sz="1600" dirty="0" err="1" smtClean="0"/>
              <a:t>RenovaBR</a:t>
            </a:r>
            <a:endParaRPr lang="pt-BR" sz="1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6" y="3745154"/>
            <a:ext cx="3352197" cy="33521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" y="3745154"/>
            <a:ext cx="3370707" cy="337070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36" y="3786328"/>
            <a:ext cx="3269851" cy="326985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75" y="3775214"/>
            <a:ext cx="3292080" cy="329208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03" y="3803011"/>
            <a:ext cx="3214255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2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Ruda" panose="02000000000000000000" pitchFamily="2" charset="0"/>
              </a:rPr>
              <a:t>ESTATÍSTICAS</a:t>
            </a:r>
            <a:endParaRPr lang="pt-BR" dirty="0">
              <a:latin typeface="Ruda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/>
              <a:t>BRASIL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Segundo o </a:t>
            </a:r>
            <a:r>
              <a:rPr lang="pt-BR" dirty="0">
                <a:hlinkClick r:id="rId2"/>
              </a:rPr>
              <a:t>Tribunal Superior Eleitoral</a:t>
            </a:r>
            <a:r>
              <a:rPr lang="pt-BR" dirty="0"/>
              <a:t>, de 1994 a 2010, o número </a:t>
            </a:r>
            <a:r>
              <a:rPr lang="pt-BR" dirty="0" smtClean="0"/>
              <a:t>de eleitores </a:t>
            </a:r>
            <a:r>
              <a:rPr lang="pt-BR" dirty="0"/>
              <a:t>entre 16 e 17 anos passava de </a:t>
            </a:r>
            <a:r>
              <a:rPr lang="pt-BR" b="1" dirty="0" smtClean="0"/>
              <a:t>2.000.000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Mas, de 2014 para cá, diminuiu bastante — </a:t>
            </a:r>
            <a:r>
              <a:rPr lang="pt-BR" b="1" dirty="0"/>
              <a:t>1.638.751</a:t>
            </a:r>
            <a:r>
              <a:rPr lang="pt-BR" dirty="0"/>
              <a:t>. </a:t>
            </a:r>
          </a:p>
          <a:p>
            <a:pPr marL="0" indent="0">
              <a:buNone/>
            </a:pPr>
            <a:r>
              <a:rPr lang="pt-BR" dirty="0"/>
              <a:t>Até fevereiro deste ano, pouco menos de </a:t>
            </a:r>
            <a:r>
              <a:rPr lang="pt-BR" b="1" dirty="0"/>
              <a:t>1.000.000</a:t>
            </a:r>
            <a:r>
              <a:rPr lang="pt-BR" dirty="0"/>
              <a:t> de jovens tinham tirado o título.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62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Ruda" panose="02000000000000000000" pitchFamily="2" charset="0"/>
              </a:rPr>
              <a:t>ESTATÍSTICAS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u="sng" dirty="0"/>
              <a:t>RORAIMA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Temos mais ou menos </a:t>
            </a:r>
            <a:r>
              <a:rPr lang="pt-BR" b="1" dirty="0" smtClean="0"/>
              <a:t>347 </a:t>
            </a:r>
            <a:r>
              <a:rPr lang="pt-BR" b="1" dirty="0"/>
              <a:t>mil</a:t>
            </a:r>
            <a:r>
              <a:rPr lang="pt-BR" dirty="0"/>
              <a:t> eleitores em Roraima</a:t>
            </a:r>
          </a:p>
          <a:p>
            <a:r>
              <a:rPr lang="pt-BR" dirty="0"/>
              <a:t>15 a 29 anos – mais ou menos </a:t>
            </a:r>
            <a:r>
              <a:rPr lang="pt-BR" b="1" dirty="0"/>
              <a:t>140 mil eleitores</a:t>
            </a:r>
            <a:endParaRPr lang="pt-BR" dirty="0"/>
          </a:p>
          <a:p>
            <a:r>
              <a:rPr lang="pt-BR" dirty="0"/>
              <a:t>(Voto facultativo) 16 e 17 anos – </a:t>
            </a:r>
            <a:r>
              <a:rPr lang="pt-BR" b="1" dirty="0"/>
              <a:t>3.351 eleitores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342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Ruda" panose="02000000000000000000" pitchFamily="2" charset="0"/>
              </a:rPr>
              <a:t>INCENTIVO A CANDIDATURAS JOVENS</a:t>
            </a:r>
            <a:endParaRPr lang="pt-BR" dirty="0">
              <a:latin typeface="Ruda" panose="020000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“A ocupação do legislativo e executivo é urgente para garantir o desenvolvimento de </a:t>
            </a:r>
            <a:r>
              <a:rPr lang="pt-BR" sz="2800" u="sng" dirty="0">
                <a:hlinkClick r:id="rId2"/>
              </a:rPr>
              <a:t>políticas públicas mais alinhadas às demandas sociais</a:t>
            </a:r>
            <a:r>
              <a:rPr lang="pt-BR" sz="2800" dirty="0"/>
              <a:t>, às quais os jovens estão </a:t>
            </a:r>
            <a:r>
              <a:rPr lang="pt-BR" sz="2800" dirty="0" err="1"/>
              <a:t>super</a:t>
            </a:r>
            <a:r>
              <a:rPr lang="pt-BR" sz="2800" dirty="0"/>
              <a:t> </a:t>
            </a:r>
            <a:r>
              <a:rPr lang="pt-BR" sz="2800" dirty="0" smtClean="0"/>
              <a:t>engajados.</a:t>
            </a:r>
            <a:endParaRPr lang="pt-BR" sz="28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3017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</TotalTime>
  <Words>113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Ruda</vt:lpstr>
      <vt:lpstr>Wingdings 3</vt:lpstr>
      <vt:lpstr>Íon</vt:lpstr>
      <vt:lpstr>A importância do primeiro voto</vt:lpstr>
      <vt:lpstr>Álvaro Alves, 28 anos</vt:lpstr>
      <vt:lpstr>ESTATÍSTICAS</vt:lpstr>
      <vt:lpstr>ESTATÍSTICAS</vt:lpstr>
      <vt:lpstr>INCENTIVO A CANDIDATURAS JOVENS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import</dc:title>
  <dc:creator>PCYes</dc:creator>
  <cp:lastModifiedBy>PCYes</cp:lastModifiedBy>
  <cp:revision>3</cp:revision>
  <dcterms:created xsi:type="dcterms:W3CDTF">2022-03-30T15:55:04Z</dcterms:created>
  <dcterms:modified xsi:type="dcterms:W3CDTF">2022-03-30T16:19:29Z</dcterms:modified>
</cp:coreProperties>
</file>