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6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sldIdLst>
    <p:sldId id="256" r:id="rId2"/>
    <p:sldId id="275" r:id="rId3"/>
    <p:sldId id="264" r:id="rId4"/>
    <p:sldId id="270" r:id="rId5"/>
    <p:sldId id="274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0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B39FF9-9396-43AA-88F3-C8679CFEF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8FEC0C9-13B5-4736-B9CF-6522F0EF50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978C209-1F09-413B-8CBD-399BAE8F1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361A92-C9DD-4276-8C03-A5B80AAC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B84B1E-22E0-4542-9552-9D9B395EE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964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0AB171-3734-437D-96F6-0C781C40B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39D298D-FBA4-4D27-A93D-1692FEAB0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9A5A61-18DB-4B9F-934B-AC3C88E52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634AE9C-1605-42C2-BE94-4C63F3D9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C9D658-1FC9-447F-A563-E23BFA76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47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198F4D-31E6-48C5-82B7-0A3B1700EB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704E487-90A4-4F7D-8678-170331CE00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D7ACA2-05B9-4B2F-A3D7-0AC493A0E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BF4C90-43CA-4115-8DBF-F0AD819F1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5FC008-C2AE-4EF6-A811-3BC5C6BF2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95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9385BF-62B2-4AF5-B69D-EFEC9B621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C2AF3D-1ECA-4AF2-88B1-EBA1DC5CB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648892-5C7C-4D44-AECF-1C58E6A72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51AA0E-B3F9-4072-91F3-86E374587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E5330B-23E7-4029-969C-F8AC3B8E1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53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68D178-5731-482B-9D18-98A23561D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DAACC8-1029-4EB6-B470-45B9C4D55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526F26-D927-4128-8B8E-EF63C6318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76E805-A0CE-4000-B61E-FED74DAD4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3B83B8-54E4-4FE4-8537-6CE89DDFE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24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24ABAB-199A-405B-8CC8-A537D60FB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F934B5-AE00-423A-8FC0-229ECFFD0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66A909-9091-4606-8E18-01F76D9BB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29ED575-7F32-4B1D-B724-FEEB4C77A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FBF6293-C42F-4EFA-8650-C85C8FEB9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6B4D06F-BEAF-4BBA-B94F-5703C42C2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241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98412-D420-43C0-AC75-180807450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AC2632-9621-404B-A226-270DD691F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3585259-C348-4DC1-82AE-65B803A73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12863FA-C5C7-43CB-A8E6-9D73C5DB44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FBBB33A-A3C6-4278-B740-81AFBDADDC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B279DCF-9525-4562-AFA3-E5D66EB19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13E6C35-BE88-40BC-86C6-1DDB1DE94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E9EE53-E91D-411F-B4DE-7774535C7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CD6EB-7BB6-438E-A6DD-0385C2047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A8EEA28-D84D-4523-9371-5EBF61D91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074B08E-D30A-4538-AC97-62906731E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493F356-6AC5-423F-A55F-06D18817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572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EF58711-3E7D-47DF-9699-342FA733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8048F1-E6E5-4CF6-AB76-79818291F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08A58BC-8950-4218-858D-7030621D3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697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885948-37FC-4D58-A658-13122AD5D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DE4FE4-5543-4B52-9900-F29DF087F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EF857BC-A8B7-44BB-9B32-2172C0E88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135158-84FF-4960-A112-10B1A82B9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EB1B5A9-B77E-43F2-B4D9-C5D9E6D10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B46EA41-8FA2-4E48-A902-7CA79EE21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305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C31ED3-CECD-4819-A52B-69C71EBFE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4482660-7688-4EEB-8528-E7EEC91160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FC0E71B-6D58-4C04-BBEA-CDF6D3180E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3A2043-5E43-45E8-8D68-E168F0E54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96CFDE-E523-471E-BD47-16B12CAD8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8603E3B-40C2-47C2-8168-5AD8AFA7E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1137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6C85575-3EBB-4AC7-9998-968E32289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D734FBC-D066-4B59-AB41-1D8428C6B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A1D0FE-871E-42BC-B602-90C129031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5FAA83-5E11-48A9-AB62-63B56D164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EE2179-6780-485D-AD1E-FB131A5BE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67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>
            <a:extLst>
              <a:ext uri="{FF2B5EF4-FFF2-40B4-BE49-F238E27FC236}">
                <a16:creationId xmlns:a16="http://schemas.microsoft.com/office/drawing/2014/main" id="{52F2E870-E29A-4955-9859-62B8B8CAD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0073" y="0"/>
            <a:ext cx="6801925" cy="4865375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80C712DD-FBE0-45A2-BEDC-5915FE39F08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6354"/>
          <a:stretch/>
        </p:blipFill>
        <p:spPr>
          <a:xfrm>
            <a:off x="0" y="0"/>
            <a:ext cx="6096000" cy="4858518"/>
          </a:xfrm>
          <a:prstGeom prst="rect">
            <a:avLst/>
          </a:prstGeom>
        </p:spPr>
      </p:pic>
      <p:sp>
        <p:nvSpPr>
          <p:cNvPr id="19" name="Retângulo 18">
            <a:extLst>
              <a:ext uri="{FF2B5EF4-FFF2-40B4-BE49-F238E27FC236}">
                <a16:creationId xmlns:a16="http://schemas.microsoft.com/office/drawing/2014/main" id="{0E98D41B-20A4-4601-B3CC-953B1D3F405C}"/>
              </a:ext>
            </a:extLst>
          </p:cNvPr>
          <p:cNvSpPr/>
          <p:nvPr/>
        </p:nvSpPr>
        <p:spPr>
          <a:xfrm>
            <a:off x="0" y="4625010"/>
            <a:ext cx="12191999" cy="223299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540C697-479F-4BF8-9745-BFDE862BB2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52239" y="4532861"/>
            <a:ext cx="2104310" cy="228885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39B90AE5-008F-47DC-A3C4-E536FFCD5A4B}"/>
              </a:ext>
            </a:extLst>
          </p:cNvPr>
          <p:cNvSpPr/>
          <p:nvPr/>
        </p:nvSpPr>
        <p:spPr>
          <a:xfrm>
            <a:off x="72115" y="5515348"/>
            <a:ext cx="7911265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pt-BR" sz="6000" cap="none" spc="300" dirty="0">
                <a:ln w="0"/>
                <a:solidFill>
                  <a:schemeClr val="bg1"/>
                </a:solidFill>
                <a:latin typeface="Insaniburger with Cheese" panose="02000000000000000000" pitchFamily="2" charset="0"/>
              </a:rPr>
              <a:t>JOVEM INFLUENCIA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EB4C3EEB-75DE-4A7F-93DA-7241B59C20BB}"/>
              </a:ext>
            </a:extLst>
          </p:cNvPr>
          <p:cNvSpPr/>
          <p:nvPr/>
        </p:nvSpPr>
        <p:spPr>
          <a:xfrm>
            <a:off x="72114" y="4858518"/>
            <a:ext cx="7911265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pt-BR" sz="6000" cap="none" spc="300" dirty="0">
                <a:ln w="0"/>
                <a:solidFill>
                  <a:schemeClr val="bg1"/>
                </a:solidFill>
                <a:latin typeface="Insaniburger with Cheese" panose="02000000000000000000" pitchFamily="2" charset="0"/>
              </a:rPr>
              <a:t>O QUE O VOTO DO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7B68FEEF-0D0D-4B82-849E-DC7E38189CE6}"/>
              </a:ext>
            </a:extLst>
          </p:cNvPr>
          <p:cNvSpPr/>
          <p:nvPr/>
        </p:nvSpPr>
        <p:spPr>
          <a:xfrm>
            <a:off x="8504250" y="5024462"/>
            <a:ext cx="45719" cy="13782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190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ABBBC73-10D5-494A-97AD-9C9E19B6A654}"/>
              </a:ext>
            </a:extLst>
          </p:cNvPr>
          <p:cNvSpPr/>
          <p:nvPr/>
        </p:nvSpPr>
        <p:spPr>
          <a:xfrm>
            <a:off x="0" y="5288340"/>
            <a:ext cx="12192000" cy="156966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ED43E166-674A-4EAC-AA77-AE4BFE5F9DA6}"/>
              </a:ext>
            </a:extLst>
          </p:cNvPr>
          <p:cNvSpPr/>
          <p:nvPr/>
        </p:nvSpPr>
        <p:spPr>
          <a:xfrm>
            <a:off x="1502390" y="1991784"/>
            <a:ext cx="918721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2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Não importa o que façamos, nunca passaremos de uma simples gota num oceano infinito. Mas, o que é um oceano senão um conjunto de várias gotas?</a:t>
            </a:r>
            <a:endParaRPr lang="pt-BR" sz="3200" b="1" i="1" cap="none" spc="0" dirty="0">
              <a:ln w="0"/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0AEEE428-4578-405A-97CD-7614B8A588F6}"/>
              </a:ext>
            </a:extLst>
          </p:cNvPr>
          <p:cNvSpPr/>
          <p:nvPr/>
        </p:nvSpPr>
        <p:spPr>
          <a:xfrm>
            <a:off x="1109874" y="1060760"/>
            <a:ext cx="7174156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1500" b="1" cap="none" spc="0" dirty="0">
                <a:ln w="0"/>
                <a:solidFill>
                  <a:srgbClr val="002060"/>
                </a:solidFill>
              </a:rPr>
              <a:t>“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498FFC3F-C3BB-4B87-B444-C1709698F5D6}"/>
              </a:ext>
            </a:extLst>
          </p:cNvPr>
          <p:cNvSpPr/>
          <p:nvPr/>
        </p:nvSpPr>
        <p:spPr>
          <a:xfrm>
            <a:off x="10035657" y="3098246"/>
            <a:ext cx="1307903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1500" b="1" cap="none" spc="0" dirty="0">
                <a:ln w="0"/>
                <a:solidFill>
                  <a:srgbClr val="002060"/>
                </a:solidFill>
              </a:rPr>
              <a:t>”</a:t>
            </a:r>
            <a:endParaRPr lang="pt-BR" sz="16600" b="1" cap="none" spc="0" dirty="0">
              <a:ln w="0"/>
              <a:solidFill>
                <a:srgbClr val="002060"/>
              </a:solidFill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F3993E0-3434-4C1A-971A-822792861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6111" y="5204114"/>
            <a:ext cx="1520540" cy="1653886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BACF8E2-3FFF-4F6F-BBCB-DEB1870A55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8475" y="5704030"/>
            <a:ext cx="663202" cy="369140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A44208E7-D81C-4F9E-88BE-11D6DAC0B7EF}"/>
              </a:ext>
            </a:extLst>
          </p:cNvPr>
          <p:cNvSpPr/>
          <p:nvPr/>
        </p:nvSpPr>
        <p:spPr>
          <a:xfrm>
            <a:off x="5959522" y="6073170"/>
            <a:ext cx="351973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@jmdbpacaraima</a:t>
            </a:r>
            <a:endParaRPr lang="pt-BR" sz="2000" b="1" cap="none" spc="0" dirty="0">
              <a:ln w="0"/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282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C09FAA9-15ED-46A3-AD00-67DF062FB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709" y="183566"/>
            <a:ext cx="9535625" cy="5104774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1BAA2719-E4B7-4BD2-B564-04DE9D6294E8}"/>
              </a:ext>
            </a:extLst>
          </p:cNvPr>
          <p:cNvSpPr/>
          <p:nvPr/>
        </p:nvSpPr>
        <p:spPr>
          <a:xfrm>
            <a:off x="0" y="5288340"/>
            <a:ext cx="12192000" cy="156966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23734B4E-0C3F-4400-9F79-88E7800737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6111" y="5204114"/>
            <a:ext cx="1520540" cy="1653886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7C006816-7B8B-45FC-9C39-D2C1267147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8475" y="5704030"/>
            <a:ext cx="663202" cy="369140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51655F26-9F65-471C-8899-F3A466FF45AA}"/>
              </a:ext>
            </a:extLst>
          </p:cNvPr>
          <p:cNvSpPr/>
          <p:nvPr/>
        </p:nvSpPr>
        <p:spPr>
          <a:xfrm>
            <a:off x="5959522" y="6073170"/>
            <a:ext cx="351973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@jmdbpacaraima</a:t>
            </a:r>
            <a:endParaRPr lang="pt-BR" sz="2000" b="1" cap="none" spc="0" dirty="0">
              <a:ln w="0"/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910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9EE14BAC-F4CF-4C7E-AB3E-278DC6580F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015" r="3290" b="3354"/>
          <a:stretch/>
        </p:blipFill>
        <p:spPr>
          <a:xfrm>
            <a:off x="331305" y="0"/>
            <a:ext cx="11510080" cy="5328045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77DB09DE-7591-4D10-A01C-5F9D5326606F}"/>
              </a:ext>
            </a:extLst>
          </p:cNvPr>
          <p:cNvSpPr/>
          <p:nvPr/>
        </p:nvSpPr>
        <p:spPr>
          <a:xfrm>
            <a:off x="0" y="5288340"/>
            <a:ext cx="12192000" cy="156966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F441459-A7D0-44F0-9D2D-218ABFF406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6111" y="5204114"/>
            <a:ext cx="1520540" cy="1653886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22AD9810-2C97-468E-919C-4E5B66121B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8475" y="5704030"/>
            <a:ext cx="663202" cy="369140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80CB2E11-EF1E-40DE-9478-C95219C35B83}"/>
              </a:ext>
            </a:extLst>
          </p:cNvPr>
          <p:cNvSpPr/>
          <p:nvPr/>
        </p:nvSpPr>
        <p:spPr>
          <a:xfrm>
            <a:off x="5959522" y="6073170"/>
            <a:ext cx="351973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@jmdbpacaraima</a:t>
            </a:r>
            <a:endParaRPr lang="pt-BR" sz="2000" b="1" cap="none" spc="0" dirty="0">
              <a:ln w="0"/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333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id="{16FDC73C-8922-4168-A2F0-AC4E81741E28}"/>
              </a:ext>
            </a:extLst>
          </p:cNvPr>
          <p:cNvSpPr/>
          <p:nvPr/>
        </p:nvSpPr>
        <p:spPr>
          <a:xfrm>
            <a:off x="2508922" y="2133715"/>
            <a:ext cx="717415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600" b="1" i="1" cap="none" spc="0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</a:rPr>
              <a:t>Reconheça seus privilégios e assuma suas responsabilidades.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0AEEE428-4578-405A-97CD-7614B8A588F6}"/>
              </a:ext>
            </a:extLst>
          </p:cNvPr>
          <p:cNvSpPr/>
          <p:nvPr/>
        </p:nvSpPr>
        <p:spPr>
          <a:xfrm>
            <a:off x="1502391" y="1415491"/>
            <a:ext cx="7174156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1500" b="1" cap="none" spc="0" dirty="0">
                <a:ln w="0"/>
                <a:solidFill>
                  <a:srgbClr val="002060"/>
                </a:solidFill>
              </a:rPr>
              <a:t>“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498FFC3F-C3BB-4B87-B444-C1709698F5D6}"/>
              </a:ext>
            </a:extLst>
          </p:cNvPr>
          <p:cNvSpPr/>
          <p:nvPr/>
        </p:nvSpPr>
        <p:spPr>
          <a:xfrm>
            <a:off x="9381706" y="2733879"/>
            <a:ext cx="1307903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1500" b="1" cap="none" spc="0" dirty="0">
                <a:ln w="0"/>
                <a:solidFill>
                  <a:srgbClr val="002060"/>
                </a:solidFill>
              </a:rPr>
              <a:t>”</a:t>
            </a:r>
            <a:endParaRPr lang="pt-BR" sz="16600" b="1" cap="none" spc="0" dirty="0">
              <a:ln w="0"/>
              <a:solidFill>
                <a:srgbClr val="002060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E4BB5CA2-3E9F-46E2-9B89-E0992C7D149C}"/>
              </a:ext>
            </a:extLst>
          </p:cNvPr>
          <p:cNvSpPr/>
          <p:nvPr/>
        </p:nvSpPr>
        <p:spPr>
          <a:xfrm>
            <a:off x="0" y="5288340"/>
            <a:ext cx="12192000" cy="156966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DE1020C-29C3-4EAD-A45B-EADC4CD1C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6111" y="5204114"/>
            <a:ext cx="1520540" cy="1653886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FE37A24E-BD28-49DD-A207-0C555ED24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8475" y="5704030"/>
            <a:ext cx="663202" cy="369140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47E5CBD8-08F0-4E93-9C44-5B3708AF6389}"/>
              </a:ext>
            </a:extLst>
          </p:cNvPr>
          <p:cNvSpPr/>
          <p:nvPr/>
        </p:nvSpPr>
        <p:spPr>
          <a:xfrm>
            <a:off x="5959522" y="6073170"/>
            <a:ext cx="351973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@jmdbpacaraima</a:t>
            </a:r>
            <a:endParaRPr lang="pt-BR" sz="2000" b="1" cap="none" spc="0" dirty="0">
              <a:ln w="0"/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9433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57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Insaniburger with Cheese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AscomDarlanFilho</dc:creator>
  <cp:keywords>#JuventudeEmAção</cp:keywords>
  <cp:lastModifiedBy>Senador Darlan Filho</cp:lastModifiedBy>
  <cp:revision>24</cp:revision>
  <dcterms:created xsi:type="dcterms:W3CDTF">2018-06-25T04:49:40Z</dcterms:created>
  <dcterms:modified xsi:type="dcterms:W3CDTF">2022-03-29T19:35:10Z</dcterms:modified>
</cp:coreProperties>
</file>