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0C2D-8122-441F-8B78-37F0CBC0183A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A67-3C24-46CF-9F67-BF25C3A6B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80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0C2D-8122-441F-8B78-37F0CBC0183A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A67-3C24-46CF-9F67-BF25C3A6B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85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0C2D-8122-441F-8B78-37F0CBC0183A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A67-3C24-46CF-9F67-BF25C3A6B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12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0C2D-8122-441F-8B78-37F0CBC0183A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A67-3C24-46CF-9F67-BF25C3A6B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1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0C2D-8122-441F-8B78-37F0CBC0183A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A67-3C24-46CF-9F67-BF25C3A6B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09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0C2D-8122-441F-8B78-37F0CBC0183A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A67-3C24-46CF-9F67-BF25C3A6B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9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0C2D-8122-441F-8B78-37F0CBC0183A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A67-3C24-46CF-9F67-BF25C3A6B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60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0C2D-8122-441F-8B78-37F0CBC0183A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A67-3C24-46CF-9F67-BF25C3A6B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46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0C2D-8122-441F-8B78-37F0CBC0183A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A67-3C24-46CF-9F67-BF25C3A6B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78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0C2D-8122-441F-8B78-37F0CBC0183A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A67-3C24-46CF-9F67-BF25C3A6B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28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0C2D-8122-441F-8B78-37F0CBC0183A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A67-3C24-46CF-9F67-BF25C3A6B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0C2D-8122-441F-8B78-37F0CBC0183A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2A67-3C24-46CF-9F67-BF25C3A6B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579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6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0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6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4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6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0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3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7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92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SantoS</dc:creator>
  <cp:lastModifiedBy>Raimundo SantoS</cp:lastModifiedBy>
  <cp:revision>1</cp:revision>
  <dcterms:created xsi:type="dcterms:W3CDTF">2023-04-28T00:22:30Z</dcterms:created>
  <dcterms:modified xsi:type="dcterms:W3CDTF">2023-04-28T00:22:45Z</dcterms:modified>
</cp:coreProperties>
</file>